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42" autoAdjust="0"/>
    <p:restoredTop sz="94660"/>
  </p:normalViewPr>
  <p:slideViewPr>
    <p:cSldViewPr snapToGrid="0">
      <p:cViewPr varScale="1">
        <p:scale>
          <a:sx n="81" d="100"/>
          <a:sy n="81" d="100"/>
        </p:scale>
        <p:origin x="51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9B0B85-8AFA-4A1B-916E-568DDA35A9CF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57E03F-C714-4AFC-88ED-F3A288615E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022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6AFE9-0687-66B7-FA74-184055700E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CF5A2B-0595-F07B-2385-9C2BF60C7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03CAE-A5B5-47B7-6415-59C149D73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E4AE9-5066-4007-3D0F-2CC692674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40E5E-6BF7-682E-072C-428709D9C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9942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DC880-18D2-2B99-5580-245F6541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F57A1D-6B0D-59B3-34CD-5499F062F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310B4-37E5-B834-3DBC-C430FF309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F5DD1-CAF1-45F2-1C7D-7E6E9FFE8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2404A-9BD0-9A44-0BA3-9744A3DB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834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1F87E9-4EC7-2E9A-BA29-028F985B8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3BAE88-6D7A-353F-9795-D3A9868A37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B0B23-1FA3-3454-3EA2-5CE309AED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8BD19-F3AA-63E5-D58B-977EDCF5D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1DCF0-F15C-4AE5-9C3A-1D4795590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8375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00F8B-8451-0BB1-9018-4F46271C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1F400-2C03-7520-8487-2FECD661F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E9A68-5D26-5040-13EC-574DBE423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8F9A7-0A5B-8E43-1A81-02C1DD86E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33A2D-D853-AA0E-B51D-A5A0CA37B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33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739AC-85E3-CFB3-5340-00A340C4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719B4-0D50-163C-1913-745EE07F6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253DC-0906-2D24-5096-73204CF5A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B04C3-E4CF-25A9-052B-1C61AC048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CC2D5-80ED-4245-85D0-7D4F8EC16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6882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4A3D-A34B-36A3-60E1-DCF33C0CD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4CB13-6990-FA6D-0D8C-7CBCE97F23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C75395-DABD-BB2B-4A15-2D60EB708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C1316D-6047-49DA-7EB1-CDD0CE163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10528-B0B4-C0CF-9E52-754770166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DD6683-4B58-3CBF-82B6-226540074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5140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4D45-8D68-CE5F-4152-CE4EF0D3A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4D875-04DE-3859-00D9-4FF447759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947B81-4C71-77B0-EEC9-EE054D251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E3FB38-DF61-E1D8-086C-CD87CB120C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77BC80-5F5E-801D-7BC8-1C99E1A0B6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29278B-EEA6-AD9E-644D-30D1394E9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488C1D-E963-6F3A-A56C-489003420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9972A0-0C70-D155-16ED-2716BE91F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3371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A625A-C588-057A-1FCA-F9FF34C6F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382BB9-AABE-4241-1906-57874C9E4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16AA8A-BAEC-E7FE-796C-580BE3527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A599BA-65FC-2429-C6A1-383D13DDF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9027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B86229-1BD7-7657-1827-0EA1D4000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B0D7B0-BB39-D5A1-8562-00F5DA874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B72DA9-84B3-8548-257A-6614FA64F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302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8F5BC-354A-9608-46ED-1BDE435BA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C8E30-E421-E831-42C1-FA7CFC068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CD18C5-9777-5396-658F-E70A4C5ED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4443E-576E-5916-3957-B6B4E4FC4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D2D794-0791-A601-B5EF-F7AF7CDD3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541B99-0848-8C8D-4E7A-707B54167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10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628C7-440E-6538-EC30-D4D368A02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72BECA-1B1E-2541-1770-5AE7D27EF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47A94D-BCEB-679B-CE99-99C3BB5C2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2EA2C-4214-A2AE-41CC-8E6FE938A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543C61-73E3-56FE-265F-E48DB325C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D2C24-6236-425A-EF34-449587BE4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0756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6980C7-FA77-5EDE-1819-B9537D17C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4CDACF-211E-E783-AD4B-C0AFED079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F71C8-2F53-DE8E-0E32-906A81459A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A46D0-CD36-48DD-B59A-9A882D7A553C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7CFC5-AEA2-024C-168F-122CF238DB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8F10B-2442-3BDA-7582-8337E16F0D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D6EFE-6CFF-4F7A-BC3A-39BD0A696C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168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61E9-F582-CEC8-F609-D44C81DF8B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0A70A6-515E-10D7-F125-319CAC60BD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AAC31E90-2C19-34A3-F360-22CD3BA009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12823"/>
            <a:ext cx="12192000" cy="619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485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9"/>
    </mc:Choice>
    <mc:Fallback>
      <p:transition spd="slow" advTm="3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8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 Sakthi</dc:creator>
  <cp:lastModifiedBy>Sri Sakthi</cp:lastModifiedBy>
  <cp:revision>2</cp:revision>
  <dcterms:created xsi:type="dcterms:W3CDTF">2024-04-03T17:11:00Z</dcterms:created>
  <dcterms:modified xsi:type="dcterms:W3CDTF">2024-04-03T17:17:46Z</dcterms:modified>
</cp:coreProperties>
</file>

<file path=docProps/thumbnail.jpeg>
</file>